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58" r:id="rId3"/>
    <p:sldId id="260" r:id="rId4"/>
    <p:sldId id="261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4D17FD-415A-4486-A08D-F32770D06A09}" v="14" dt="2021-10-18T14:36:46.0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rbert, Chuck (DEM)" userId="b06d8275-1546-4e58-85f6-bdbf0306bd31" providerId="ADAL" clId="{D84D17FD-415A-4486-A08D-F32770D06A09}"/>
    <pc:docChg chg="undo custSel addSld modSld">
      <pc:chgData name="Horbert, Chuck (DEM)" userId="b06d8275-1546-4e58-85f6-bdbf0306bd31" providerId="ADAL" clId="{D84D17FD-415A-4486-A08D-F32770D06A09}" dt="2021-10-28T12:34:33.450" v="3201" actId="20577"/>
      <pc:docMkLst>
        <pc:docMk/>
      </pc:docMkLst>
      <pc:sldChg chg="modSp mod">
        <pc:chgData name="Horbert, Chuck (DEM)" userId="b06d8275-1546-4e58-85f6-bdbf0306bd31" providerId="ADAL" clId="{D84D17FD-415A-4486-A08D-F32770D06A09}" dt="2021-10-28T12:34:33.450" v="3201" actId="20577"/>
        <pc:sldMkLst>
          <pc:docMk/>
          <pc:sldMk cId="0" sldId="257"/>
        </pc:sldMkLst>
        <pc:spChg chg="mod">
          <ac:chgData name="Horbert, Chuck (DEM)" userId="b06d8275-1546-4e58-85f6-bdbf0306bd31" providerId="ADAL" clId="{D84D17FD-415A-4486-A08D-F32770D06A09}" dt="2021-10-28T12:34:33.450" v="3201" actId="20577"/>
          <ac:spMkLst>
            <pc:docMk/>
            <pc:sldMk cId="0" sldId="257"/>
            <ac:spMk id="4099" creationId="{0AED6661-52F0-4F2D-BD9F-B29A346BDB02}"/>
          </ac:spMkLst>
        </pc:spChg>
      </pc:sldChg>
      <pc:sldChg chg="modSp mod">
        <pc:chgData name="Horbert, Chuck (DEM)" userId="b06d8275-1546-4e58-85f6-bdbf0306bd31" providerId="ADAL" clId="{D84D17FD-415A-4486-A08D-F32770D06A09}" dt="2021-10-12T14:34:29.070" v="796" actId="6549"/>
        <pc:sldMkLst>
          <pc:docMk/>
          <pc:sldMk cId="85803325" sldId="258"/>
        </pc:sldMkLst>
        <pc:spChg chg="mod">
          <ac:chgData name="Horbert, Chuck (DEM)" userId="b06d8275-1546-4e58-85f6-bdbf0306bd31" providerId="ADAL" clId="{D84D17FD-415A-4486-A08D-F32770D06A09}" dt="2021-10-12T14:34:29.070" v="796" actId="6549"/>
          <ac:spMkLst>
            <pc:docMk/>
            <pc:sldMk cId="85803325" sldId="258"/>
            <ac:spMk id="4" creationId="{E098CF05-0D87-48B2-8483-562D5D27C537}"/>
          </ac:spMkLst>
        </pc:spChg>
      </pc:sldChg>
      <pc:sldChg chg="modSp mod">
        <pc:chgData name="Horbert, Chuck (DEM)" userId="b06d8275-1546-4e58-85f6-bdbf0306bd31" providerId="ADAL" clId="{D84D17FD-415A-4486-A08D-F32770D06A09}" dt="2021-10-12T14:34:12.551" v="793" actId="6549"/>
        <pc:sldMkLst>
          <pc:docMk/>
          <pc:sldMk cId="1772255011" sldId="259"/>
        </pc:sldMkLst>
        <pc:spChg chg="mod">
          <ac:chgData name="Horbert, Chuck (DEM)" userId="b06d8275-1546-4e58-85f6-bdbf0306bd31" providerId="ADAL" clId="{D84D17FD-415A-4486-A08D-F32770D06A09}" dt="2021-10-12T14:34:12.551" v="793" actId="6549"/>
          <ac:spMkLst>
            <pc:docMk/>
            <pc:sldMk cId="1772255011" sldId="259"/>
            <ac:spMk id="4" creationId="{EBAC8E01-4723-44B4-9904-CB3B6ED14E48}"/>
          </ac:spMkLst>
        </pc:spChg>
      </pc:sldChg>
      <pc:sldChg chg="modSp mod">
        <pc:chgData name="Horbert, Chuck (DEM)" userId="b06d8275-1546-4e58-85f6-bdbf0306bd31" providerId="ADAL" clId="{D84D17FD-415A-4486-A08D-F32770D06A09}" dt="2021-10-12T14:34:26.265" v="795" actId="6549"/>
        <pc:sldMkLst>
          <pc:docMk/>
          <pc:sldMk cId="2293712147" sldId="260"/>
        </pc:sldMkLst>
        <pc:spChg chg="mod">
          <ac:chgData name="Horbert, Chuck (DEM)" userId="b06d8275-1546-4e58-85f6-bdbf0306bd31" providerId="ADAL" clId="{D84D17FD-415A-4486-A08D-F32770D06A09}" dt="2021-10-12T14:34:26.265" v="795" actId="6549"/>
          <ac:spMkLst>
            <pc:docMk/>
            <pc:sldMk cId="2293712147" sldId="260"/>
            <ac:spMk id="4" creationId="{67AD4DB9-7205-49CE-8020-13844C03B6A9}"/>
          </ac:spMkLst>
        </pc:spChg>
      </pc:sldChg>
      <pc:sldChg chg="modSp mod">
        <pc:chgData name="Horbert, Chuck (DEM)" userId="b06d8275-1546-4e58-85f6-bdbf0306bd31" providerId="ADAL" clId="{D84D17FD-415A-4486-A08D-F32770D06A09}" dt="2021-10-12T14:34:15.332" v="794" actId="6549"/>
        <pc:sldMkLst>
          <pc:docMk/>
          <pc:sldMk cId="2719208003" sldId="261"/>
        </pc:sldMkLst>
        <pc:spChg chg="mod">
          <ac:chgData name="Horbert, Chuck (DEM)" userId="b06d8275-1546-4e58-85f6-bdbf0306bd31" providerId="ADAL" clId="{D84D17FD-415A-4486-A08D-F32770D06A09}" dt="2021-10-12T14:34:15.332" v="794" actId="6549"/>
          <ac:spMkLst>
            <pc:docMk/>
            <pc:sldMk cId="2719208003" sldId="261"/>
            <ac:spMk id="4" creationId="{67AD4DB9-7205-49CE-8020-13844C03B6A9}"/>
          </ac:spMkLst>
        </pc:spChg>
      </pc:sldChg>
      <pc:sldChg chg="modSp mod">
        <pc:chgData name="Horbert, Chuck (DEM)" userId="b06d8275-1546-4e58-85f6-bdbf0306bd31" providerId="ADAL" clId="{D84D17FD-415A-4486-A08D-F32770D06A09}" dt="2021-10-18T14:37:11.073" v="3148" actId="20577"/>
        <pc:sldMkLst>
          <pc:docMk/>
          <pc:sldMk cId="3767131342" sldId="262"/>
        </pc:sldMkLst>
        <pc:spChg chg="mod">
          <ac:chgData name="Horbert, Chuck (DEM)" userId="b06d8275-1546-4e58-85f6-bdbf0306bd31" providerId="ADAL" clId="{D84D17FD-415A-4486-A08D-F32770D06A09}" dt="2021-10-18T14:37:11.073" v="3148" actId="20577"/>
          <ac:spMkLst>
            <pc:docMk/>
            <pc:sldMk cId="3767131342" sldId="262"/>
            <ac:spMk id="3" creationId="{96D4DCAE-32FD-41D2-BF5E-78814F7D4D83}"/>
          </ac:spMkLst>
        </pc:spChg>
        <pc:spChg chg="mod">
          <ac:chgData name="Horbert, Chuck (DEM)" userId="b06d8275-1546-4e58-85f6-bdbf0306bd31" providerId="ADAL" clId="{D84D17FD-415A-4486-A08D-F32770D06A09}" dt="2021-10-12T14:34:09.138" v="792" actId="6549"/>
          <ac:spMkLst>
            <pc:docMk/>
            <pc:sldMk cId="3767131342" sldId="262"/>
            <ac:spMk id="4" creationId="{8F9A4586-E2F0-498D-95D3-B1320AE8E956}"/>
          </ac:spMkLst>
        </pc:spChg>
      </pc:sldChg>
      <pc:sldChg chg="modSp mod">
        <pc:chgData name="Horbert, Chuck (DEM)" userId="b06d8275-1546-4e58-85f6-bdbf0306bd31" providerId="ADAL" clId="{D84D17FD-415A-4486-A08D-F32770D06A09}" dt="2021-10-12T14:34:06.681" v="791" actId="6549"/>
        <pc:sldMkLst>
          <pc:docMk/>
          <pc:sldMk cId="176478141" sldId="263"/>
        </pc:sldMkLst>
        <pc:spChg chg="mod">
          <ac:chgData name="Horbert, Chuck (DEM)" userId="b06d8275-1546-4e58-85f6-bdbf0306bd31" providerId="ADAL" clId="{D84D17FD-415A-4486-A08D-F32770D06A09}" dt="2021-10-12T14:34:06.681" v="791" actId="6549"/>
          <ac:spMkLst>
            <pc:docMk/>
            <pc:sldMk cId="176478141" sldId="263"/>
            <ac:spMk id="4" creationId="{B403F1C4-1DC7-4B8F-98C6-D4DB3EDBAA35}"/>
          </ac:spMkLst>
        </pc:spChg>
      </pc:sldChg>
      <pc:sldChg chg="modSp mod">
        <pc:chgData name="Horbert, Chuck (DEM)" userId="b06d8275-1546-4e58-85f6-bdbf0306bd31" providerId="ADAL" clId="{D84D17FD-415A-4486-A08D-F32770D06A09}" dt="2021-10-12T14:34:03.703" v="790" actId="6549"/>
        <pc:sldMkLst>
          <pc:docMk/>
          <pc:sldMk cId="1157990275" sldId="264"/>
        </pc:sldMkLst>
        <pc:spChg chg="mod">
          <ac:chgData name="Horbert, Chuck (DEM)" userId="b06d8275-1546-4e58-85f6-bdbf0306bd31" providerId="ADAL" clId="{D84D17FD-415A-4486-A08D-F32770D06A09}" dt="2021-10-12T14:34:03.703" v="790" actId="6549"/>
          <ac:spMkLst>
            <pc:docMk/>
            <pc:sldMk cId="1157990275" sldId="264"/>
            <ac:spMk id="4" creationId="{A95B519F-0B04-470B-A9E5-E52219453506}"/>
          </ac:spMkLst>
        </pc:spChg>
      </pc:sldChg>
      <pc:sldChg chg="modSp mod">
        <pc:chgData name="Horbert, Chuck (DEM)" userId="b06d8275-1546-4e58-85f6-bdbf0306bd31" providerId="ADAL" clId="{D84D17FD-415A-4486-A08D-F32770D06A09}" dt="2021-10-12T14:34:00.876" v="789" actId="6549"/>
        <pc:sldMkLst>
          <pc:docMk/>
          <pc:sldMk cId="1861205841" sldId="265"/>
        </pc:sldMkLst>
        <pc:spChg chg="mod">
          <ac:chgData name="Horbert, Chuck (DEM)" userId="b06d8275-1546-4e58-85f6-bdbf0306bd31" providerId="ADAL" clId="{D84D17FD-415A-4486-A08D-F32770D06A09}" dt="2021-10-12T14:34:00.876" v="789" actId="6549"/>
          <ac:spMkLst>
            <pc:docMk/>
            <pc:sldMk cId="1861205841" sldId="265"/>
            <ac:spMk id="4" creationId="{C7487779-E4DC-4E45-9DB3-A0B3A2E9D7E3}"/>
          </ac:spMkLst>
        </pc:spChg>
      </pc:sldChg>
      <pc:sldChg chg="modSp mod">
        <pc:chgData name="Horbert, Chuck (DEM)" userId="b06d8275-1546-4e58-85f6-bdbf0306bd31" providerId="ADAL" clId="{D84D17FD-415A-4486-A08D-F32770D06A09}" dt="2021-10-27T11:51:57.147" v="3200" actId="20577"/>
        <pc:sldMkLst>
          <pc:docMk/>
          <pc:sldMk cId="2250168766" sldId="266"/>
        </pc:sldMkLst>
        <pc:spChg chg="mod">
          <ac:chgData name="Horbert, Chuck (DEM)" userId="b06d8275-1546-4e58-85f6-bdbf0306bd31" providerId="ADAL" clId="{D84D17FD-415A-4486-A08D-F32770D06A09}" dt="2021-10-27T11:51:57.147" v="3200" actId="20577"/>
          <ac:spMkLst>
            <pc:docMk/>
            <pc:sldMk cId="2250168766" sldId="266"/>
            <ac:spMk id="3" creationId="{37116DBE-72EE-481E-B4D2-619B72CA3F71}"/>
          </ac:spMkLst>
        </pc:spChg>
        <pc:spChg chg="mod">
          <ac:chgData name="Horbert, Chuck (DEM)" userId="b06d8275-1546-4e58-85f6-bdbf0306bd31" providerId="ADAL" clId="{D84D17FD-415A-4486-A08D-F32770D06A09}" dt="2021-10-12T14:33:56.959" v="788" actId="6549"/>
          <ac:spMkLst>
            <pc:docMk/>
            <pc:sldMk cId="2250168766" sldId="266"/>
            <ac:spMk id="4" creationId="{E3FAB12D-E09A-4AA2-A3BC-F947B1789516}"/>
          </ac:spMkLst>
        </pc:spChg>
      </pc:sldChg>
      <pc:sldChg chg="modSp mod">
        <pc:chgData name="Horbert, Chuck (DEM)" userId="b06d8275-1546-4e58-85f6-bdbf0306bd31" providerId="ADAL" clId="{D84D17FD-415A-4486-A08D-F32770D06A09}" dt="2021-10-12T14:33:54.155" v="787" actId="6549"/>
        <pc:sldMkLst>
          <pc:docMk/>
          <pc:sldMk cId="3501215740" sldId="267"/>
        </pc:sldMkLst>
        <pc:spChg chg="mod">
          <ac:chgData name="Horbert, Chuck (DEM)" userId="b06d8275-1546-4e58-85f6-bdbf0306bd31" providerId="ADAL" clId="{D84D17FD-415A-4486-A08D-F32770D06A09}" dt="2021-10-12T14:19:46.081" v="0" actId="14100"/>
          <ac:spMkLst>
            <pc:docMk/>
            <pc:sldMk cId="3501215740" sldId="267"/>
            <ac:spMk id="2" creationId="{D16DDFBC-5C18-4A09-B40D-34336474CB13}"/>
          </ac:spMkLst>
        </pc:spChg>
        <pc:spChg chg="mod">
          <ac:chgData name="Horbert, Chuck (DEM)" userId="b06d8275-1546-4e58-85f6-bdbf0306bd31" providerId="ADAL" clId="{D84D17FD-415A-4486-A08D-F32770D06A09}" dt="2021-10-12T14:20:46.758" v="78" actId="20577"/>
          <ac:spMkLst>
            <pc:docMk/>
            <pc:sldMk cId="3501215740" sldId="267"/>
            <ac:spMk id="3" creationId="{3C131E70-AA49-41E2-AA25-1AF69333DBC1}"/>
          </ac:spMkLst>
        </pc:spChg>
        <pc:spChg chg="mod">
          <ac:chgData name="Horbert, Chuck (DEM)" userId="b06d8275-1546-4e58-85f6-bdbf0306bd31" providerId="ADAL" clId="{D84D17FD-415A-4486-A08D-F32770D06A09}" dt="2021-10-12T14:33:54.155" v="787" actId="6549"/>
          <ac:spMkLst>
            <pc:docMk/>
            <pc:sldMk cId="3501215740" sldId="267"/>
            <ac:spMk id="4" creationId="{8EE3E767-DE15-4828-A31E-11F8D3153F28}"/>
          </ac:spMkLst>
        </pc:spChg>
      </pc:sldChg>
      <pc:sldChg chg="modSp new mod">
        <pc:chgData name="Horbert, Chuck (DEM)" userId="b06d8275-1546-4e58-85f6-bdbf0306bd31" providerId="ADAL" clId="{D84D17FD-415A-4486-A08D-F32770D06A09}" dt="2021-10-12T14:36:15.104" v="920" actId="5793"/>
        <pc:sldMkLst>
          <pc:docMk/>
          <pc:sldMk cId="3882442335" sldId="268"/>
        </pc:sldMkLst>
        <pc:spChg chg="mod">
          <ac:chgData name="Horbert, Chuck (DEM)" userId="b06d8275-1546-4e58-85f6-bdbf0306bd31" providerId="ADAL" clId="{D84D17FD-415A-4486-A08D-F32770D06A09}" dt="2021-10-12T14:21:46.674" v="117" actId="14100"/>
          <ac:spMkLst>
            <pc:docMk/>
            <pc:sldMk cId="3882442335" sldId="268"/>
            <ac:spMk id="2" creationId="{2213680C-2981-497B-9ADE-F64C4E83E53D}"/>
          </ac:spMkLst>
        </pc:spChg>
        <pc:spChg chg="mod">
          <ac:chgData name="Horbert, Chuck (DEM)" userId="b06d8275-1546-4e58-85f6-bdbf0306bd31" providerId="ADAL" clId="{D84D17FD-415A-4486-A08D-F32770D06A09}" dt="2021-10-12T14:36:15.104" v="920" actId="5793"/>
          <ac:spMkLst>
            <pc:docMk/>
            <pc:sldMk cId="3882442335" sldId="268"/>
            <ac:spMk id="3" creationId="{42DA587C-5B6F-47E1-A8AF-6CB9B13613C8}"/>
          </ac:spMkLst>
        </pc:spChg>
        <pc:spChg chg="mod">
          <ac:chgData name="Horbert, Chuck (DEM)" userId="b06d8275-1546-4e58-85f6-bdbf0306bd31" providerId="ADAL" clId="{D84D17FD-415A-4486-A08D-F32770D06A09}" dt="2021-10-12T14:33:51.207" v="786" actId="6549"/>
          <ac:spMkLst>
            <pc:docMk/>
            <pc:sldMk cId="3882442335" sldId="268"/>
            <ac:spMk id="4" creationId="{7823DCAD-E117-43D3-92A0-9D55C400E2AA}"/>
          </ac:spMkLst>
        </pc:spChg>
      </pc:sldChg>
      <pc:sldChg chg="modSp new mod">
        <pc:chgData name="Horbert, Chuck (DEM)" userId="b06d8275-1546-4e58-85f6-bdbf0306bd31" providerId="ADAL" clId="{D84D17FD-415A-4486-A08D-F32770D06A09}" dt="2021-10-12T14:50:39.659" v="1656" actId="6549"/>
        <pc:sldMkLst>
          <pc:docMk/>
          <pc:sldMk cId="1916828802" sldId="269"/>
        </pc:sldMkLst>
        <pc:spChg chg="mod">
          <ac:chgData name="Horbert, Chuck (DEM)" userId="b06d8275-1546-4e58-85f6-bdbf0306bd31" providerId="ADAL" clId="{D84D17FD-415A-4486-A08D-F32770D06A09}" dt="2021-10-12T14:38:06.368" v="968" actId="20577"/>
          <ac:spMkLst>
            <pc:docMk/>
            <pc:sldMk cId="1916828802" sldId="269"/>
            <ac:spMk id="2" creationId="{A1F28179-9782-40EF-BA0A-F96A68A4D873}"/>
          </ac:spMkLst>
        </pc:spChg>
        <pc:spChg chg="mod">
          <ac:chgData name="Horbert, Chuck (DEM)" userId="b06d8275-1546-4e58-85f6-bdbf0306bd31" providerId="ADAL" clId="{D84D17FD-415A-4486-A08D-F32770D06A09}" dt="2021-10-12T14:41:44.736" v="1286" actId="20577"/>
          <ac:spMkLst>
            <pc:docMk/>
            <pc:sldMk cId="1916828802" sldId="269"/>
            <ac:spMk id="3" creationId="{B6A3CA56-2E17-4DDD-AE9A-9E6317558764}"/>
          </ac:spMkLst>
        </pc:spChg>
        <pc:spChg chg="mod">
          <ac:chgData name="Horbert, Chuck (DEM)" userId="b06d8275-1546-4e58-85f6-bdbf0306bd31" providerId="ADAL" clId="{D84D17FD-415A-4486-A08D-F32770D06A09}" dt="2021-10-12T14:50:39.659" v="1656" actId="6549"/>
          <ac:spMkLst>
            <pc:docMk/>
            <pc:sldMk cId="1916828802" sldId="269"/>
            <ac:spMk id="4" creationId="{D7C4AC33-FB68-43C5-AFE1-B3C5FE02560C}"/>
          </ac:spMkLst>
        </pc:spChg>
      </pc:sldChg>
      <pc:sldChg chg="modSp new mod">
        <pc:chgData name="Horbert, Chuck (DEM)" userId="b06d8275-1546-4e58-85f6-bdbf0306bd31" providerId="ADAL" clId="{D84D17FD-415A-4486-A08D-F32770D06A09}" dt="2021-10-12T14:50:42.586" v="1657" actId="6549"/>
        <pc:sldMkLst>
          <pc:docMk/>
          <pc:sldMk cId="4031828633" sldId="270"/>
        </pc:sldMkLst>
        <pc:spChg chg="mod">
          <ac:chgData name="Horbert, Chuck (DEM)" userId="b06d8275-1546-4e58-85f6-bdbf0306bd31" providerId="ADAL" clId="{D84D17FD-415A-4486-A08D-F32770D06A09}" dt="2021-10-12T14:45:14.788" v="1307" actId="113"/>
          <ac:spMkLst>
            <pc:docMk/>
            <pc:sldMk cId="4031828633" sldId="270"/>
            <ac:spMk id="2" creationId="{37BFAA55-B00A-4BB1-8262-930ED6A20D1B}"/>
          </ac:spMkLst>
        </pc:spChg>
        <pc:spChg chg="mod">
          <ac:chgData name="Horbert, Chuck (DEM)" userId="b06d8275-1546-4e58-85f6-bdbf0306bd31" providerId="ADAL" clId="{D84D17FD-415A-4486-A08D-F32770D06A09}" dt="2021-10-12T14:49:26.335" v="1652" actId="20577"/>
          <ac:spMkLst>
            <pc:docMk/>
            <pc:sldMk cId="4031828633" sldId="270"/>
            <ac:spMk id="3" creationId="{0E4D1B48-3CF4-421B-96CF-C6162E3784A2}"/>
          </ac:spMkLst>
        </pc:spChg>
        <pc:spChg chg="mod">
          <ac:chgData name="Horbert, Chuck (DEM)" userId="b06d8275-1546-4e58-85f6-bdbf0306bd31" providerId="ADAL" clId="{D84D17FD-415A-4486-A08D-F32770D06A09}" dt="2021-10-12T14:50:42.586" v="1657" actId="6549"/>
          <ac:spMkLst>
            <pc:docMk/>
            <pc:sldMk cId="4031828633" sldId="270"/>
            <ac:spMk id="4" creationId="{6AD8E1BF-E431-432C-828C-0EE86EA537DE}"/>
          </ac:spMkLst>
        </pc:spChg>
      </pc:sldChg>
      <pc:sldChg chg="modSp new mod">
        <pc:chgData name="Horbert, Chuck (DEM)" userId="b06d8275-1546-4e58-85f6-bdbf0306bd31" providerId="ADAL" clId="{D84D17FD-415A-4486-A08D-F32770D06A09}" dt="2021-10-12T14:58:28.943" v="2245" actId="207"/>
        <pc:sldMkLst>
          <pc:docMk/>
          <pc:sldMk cId="954579502" sldId="271"/>
        </pc:sldMkLst>
        <pc:spChg chg="mod">
          <ac:chgData name="Horbert, Chuck (DEM)" userId="b06d8275-1546-4e58-85f6-bdbf0306bd31" providerId="ADAL" clId="{D84D17FD-415A-4486-A08D-F32770D06A09}" dt="2021-10-12T14:51:05.084" v="1687" actId="20577"/>
          <ac:spMkLst>
            <pc:docMk/>
            <pc:sldMk cId="954579502" sldId="271"/>
            <ac:spMk id="2" creationId="{A01850E3-483C-4300-901D-05D32AEABA3C}"/>
          </ac:spMkLst>
        </pc:spChg>
        <pc:spChg chg="mod">
          <ac:chgData name="Horbert, Chuck (DEM)" userId="b06d8275-1546-4e58-85f6-bdbf0306bd31" providerId="ADAL" clId="{D84D17FD-415A-4486-A08D-F32770D06A09}" dt="2021-10-12T14:58:28.943" v="2245" actId="207"/>
          <ac:spMkLst>
            <pc:docMk/>
            <pc:sldMk cId="954579502" sldId="271"/>
            <ac:spMk id="3" creationId="{D5EA7DE7-E47B-44C2-80E2-7ECC17D5B037}"/>
          </ac:spMkLst>
        </pc:spChg>
        <pc:spChg chg="mod">
          <ac:chgData name="Horbert, Chuck (DEM)" userId="b06d8275-1546-4e58-85f6-bdbf0306bd31" providerId="ADAL" clId="{D84D17FD-415A-4486-A08D-F32770D06A09}" dt="2021-10-12T14:50:45.534" v="1658" actId="6549"/>
          <ac:spMkLst>
            <pc:docMk/>
            <pc:sldMk cId="954579502" sldId="271"/>
            <ac:spMk id="4" creationId="{37656304-98B3-4AA3-AE9E-1DB4DEB9B8D6}"/>
          </ac:spMkLst>
        </pc:spChg>
      </pc:sldChg>
      <pc:sldChg chg="modSp new mod">
        <pc:chgData name="Horbert, Chuck (DEM)" userId="b06d8275-1546-4e58-85f6-bdbf0306bd31" providerId="ADAL" clId="{D84D17FD-415A-4486-A08D-F32770D06A09}" dt="2021-10-12T15:10:31.223" v="2905" actId="20577"/>
        <pc:sldMkLst>
          <pc:docMk/>
          <pc:sldMk cId="1531566879" sldId="272"/>
        </pc:sldMkLst>
        <pc:spChg chg="mod">
          <ac:chgData name="Horbert, Chuck (DEM)" userId="b06d8275-1546-4e58-85f6-bdbf0306bd31" providerId="ADAL" clId="{D84D17FD-415A-4486-A08D-F32770D06A09}" dt="2021-10-12T15:04:47.844" v="2272" actId="20577"/>
          <ac:spMkLst>
            <pc:docMk/>
            <pc:sldMk cId="1531566879" sldId="272"/>
            <ac:spMk id="2" creationId="{DB5885A9-3B4C-4DD8-9E1A-B5A6792B0D49}"/>
          </ac:spMkLst>
        </pc:spChg>
        <pc:spChg chg="mod">
          <ac:chgData name="Horbert, Chuck (DEM)" userId="b06d8275-1546-4e58-85f6-bdbf0306bd31" providerId="ADAL" clId="{D84D17FD-415A-4486-A08D-F32770D06A09}" dt="2021-10-12T15:10:31.223" v="2905" actId="20577"/>
          <ac:spMkLst>
            <pc:docMk/>
            <pc:sldMk cId="1531566879" sldId="272"/>
            <ac:spMk id="3" creationId="{00BD1691-2C0C-420F-A095-89638B1035FB}"/>
          </ac:spMkLst>
        </pc:spChg>
        <pc:spChg chg="mod">
          <ac:chgData name="Horbert, Chuck (DEM)" userId="b06d8275-1546-4e58-85f6-bdbf0306bd31" providerId="ADAL" clId="{D84D17FD-415A-4486-A08D-F32770D06A09}" dt="2021-10-12T15:04:22.356" v="2247" actId="6549"/>
          <ac:spMkLst>
            <pc:docMk/>
            <pc:sldMk cId="1531566879" sldId="272"/>
            <ac:spMk id="4" creationId="{88DAB334-E4F4-4C3D-B700-A3FDBDED7E20}"/>
          </ac:spMkLst>
        </pc:spChg>
      </pc:sldChg>
      <pc:sldChg chg="modSp new mod">
        <pc:chgData name="Horbert, Chuck (DEM)" userId="b06d8275-1546-4e58-85f6-bdbf0306bd31" providerId="ADAL" clId="{D84D17FD-415A-4486-A08D-F32770D06A09}" dt="2021-10-13T15:07:03.303" v="3075" actId="6549"/>
        <pc:sldMkLst>
          <pc:docMk/>
          <pc:sldMk cId="3657266859" sldId="273"/>
        </pc:sldMkLst>
        <pc:spChg chg="mod">
          <ac:chgData name="Horbert, Chuck (DEM)" userId="b06d8275-1546-4e58-85f6-bdbf0306bd31" providerId="ADAL" clId="{D84D17FD-415A-4486-A08D-F32770D06A09}" dt="2021-10-13T15:04:18.791" v="2923" actId="20577"/>
          <ac:spMkLst>
            <pc:docMk/>
            <pc:sldMk cId="3657266859" sldId="273"/>
            <ac:spMk id="2" creationId="{5A3414C2-4523-49A6-92B8-DEE36A1C14E3}"/>
          </ac:spMkLst>
        </pc:spChg>
        <pc:spChg chg="mod">
          <ac:chgData name="Horbert, Chuck (DEM)" userId="b06d8275-1546-4e58-85f6-bdbf0306bd31" providerId="ADAL" clId="{D84D17FD-415A-4486-A08D-F32770D06A09}" dt="2021-10-13T15:06:45.275" v="3074" actId="20577"/>
          <ac:spMkLst>
            <pc:docMk/>
            <pc:sldMk cId="3657266859" sldId="273"/>
            <ac:spMk id="3" creationId="{1C79BCAB-B968-4B59-995E-F22F2889E7AB}"/>
          </ac:spMkLst>
        </pc:spChg>
        <pc:spChg chg="mod">
          <ac:chgData name="Horbert, Chuck (DEM)" userId="b06d8275-1546-4e58-85f6-bdbf0306bd31" providerId="ADAL" clId="{D84D17FD-415A-4486-A08D-F32770D06A09}" dt="2021-10-13T15:07:03.303" v="3075" actId="6549"/>
          <ac:spMkLst>
            <pc:docMk/>
            <pc:sldMk cId="3657266859" sldId="273"/>
            <ac:spMk id="4" creationId="{BD8E8C67-46AE-4358-9DB1-0FF7DF56AF4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E0DC92-B39E-48E5-9788-D281E1BC9A3B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E5BE5-9A38-4245-AB8C-84BB24355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10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0E6C0F83-F733-4BC8-ABDF-8663881BA8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79AC00A7-9DB3-445E-9D87-368DFD2DC5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-"/>
            </a:pPr>
            <a:r>
              <a:rPr lang="en-US" altLang="en-US"/>
              <a:t>Welcome – DEM Introductions.</a:t>
            </a:r>
          </a:p>
          <a:p>
            <a:pPr marL="171450" indent="-171450">
              <a:buFontTx/>
              <a:buChar char="-"/>
            </a:pPr>
            <a:r>
              <a:rPr lang="en-US" altLang="en-US"/>
              <a:t>Make sure you have signed in.</a:t>
            </a:r>
          </a:p>
          <a:p>
            <a:pPr marL="171450" indent="-171450">
              <a:buFontTx/>
              <a:buChar char="-"/>
            </a:pPr>
            <a:r>
              <a:rPr lang="en-US" altLang="en-US"/>
              <a:t>Regulations are a Preliminary Draft.</a:t>
            </a:r>
          </a:p>
          <a:p>
            <a:pPr marL="171450" indent="-171450">
              <a:buFontTx/>
              <a:buChar char="-"/>
            </a:pPr>
            <a:r>
              <a:rPr lang="en-US" altLang="en-US"/>
              <a:t>This is an informal workshop for Agencies to provide an overview of the proposed revisions and to receive feedback.  Not a hearing or part of the Formal APA process.</a:t>
            </a:r>
          </a:p>
          <a:p>
            <a:pPr marL="171450" indent="-171450">
              <a:buFontTx/>
              <a:buChar char="-"/>
            </a:pPr>
            <a:r>
              <a:rPr lang="en-US" altLang="en-US"/>
              <a:t>Adding this step given the significant changes required by law.</a:t>
            </a:r>
          </a:p>
          <a:p>
            <a:pPr marL="171450" indent="-171450">
              <a:buFontTx/>
              <a:buChar char="-"/>
            </a:pPr>
            <a:r>
              <a:rPr lang="en-US" altLang="en-US"/>
              <a:t>DEM &amp; CRMC have been working collaboratively on the Reg Revisions – changes to each Agencies’ FWW regs are largely identical.</a:t>
            </a:r>
          </a:p>
          <a:p>
            <a:pPr marL="171450" indent="-171450">
              <a:buFontTx/>
              <a:buChar char="-"/>
            </a:pPr>
            <a:r>
              <a:rPr lang="en-US" altLang="en-US"/>
              <a:t>Many regulation revisions are required by law.</a:t>
            </a:r>
          </a:p>
          <a:p>
            <a:pPr marL="171450" indent="-171450">
              <a:buFontTx/>
              <a:buChar char="-"/>
            </a:pPr>
            <a:r>
              <a:rPr lang="en-US" altLang="en-US"/>
              <a:t>Where Agencies had some discretion, we tried to follow the LTF recommendation.</a:t>
            </a:r>
          </a:p>
        </p:txBody>
      </p:sp>
      <p:sp>
        <p:nvSpPr>
          <p:cNvPr id="5124" name="Slide Number Placeholder 1">
            <a:extLst>
              <a:ext uri="{FF2B5EF4-FFF2-40B4-BE49-F238E27FC236}">
                <a16:creationId xmlns:a16="http://schemas.microsoft.com/office/drawing/2014/main" id="{11452AA1-243A-4ADA-B3AC-5C87C4805A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E6507C7-126F-4778-A305-E744BF75B8D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A61C0-F45B-46B9-8D54-64EFA836F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B391F-23E1-435A-BAAD-E81BD2682CF8}" type="datetime1">
              <a:rPr lang="en-US"/>
              <a:pPr>
                <a:defRPr/>
              </a:pPr>
              <a:t>10/28/2021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47ADB9-CA1D-4E49-9070-7A5B194B6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5/3/2019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C4B40-93A8-4AF6-826C-655CD4AB2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F0950-198D-4777-9AAB-10FD4516B8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8839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8E0426-A942-4D9B-B233-8738962C4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8184B-9028-4692-8835-354BA3416929}" type="datetime1">
              <a:rPr lang="en-US"/>
              <a:pPr>
                <a:defRPr/>
              </a:pPr>
              <a:t>10/28/2021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AFFD3-840A-48A8-BAC3-7CD58D18E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5/3/2019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401521-8867-40CE-82F8-D7C22D4C6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C7F7C-AD3A-4FE5-8093-4D10B6CF04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1547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3D388-BC04-4406-8FF7-FE9D9B1EB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B4610-DE9A-4982-BCC9-455DF5BC3F58}" type="datetime1">
              <a:rPr lang="en-US"/>
              <a:pPr>
                <a:defRPr/>
              </a:pPr>
              <a:t>10/28/2021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DF7EC-A755-45AD-834B-21292A503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5/3/2019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DA88E-0821-499B-90B8-1697AF26D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0A792-FD16-44B0-AB08-3324E608E0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9448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D2AF9-179E-4B51-B41E-143450280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EF252-4C56-4443-84D4-E7CA977AEDB2}" type="datetime1">
              <a:rPr lang="en-US"/>
              <a:pPr>
                <a:defRPr/>
              </a:pPr>
              <a:t>10/28/2021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149F93-8F7A-4EFF-BDC9-1C9629CCE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5/3/2019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EEC00B-FF98-44D9-AE7E-5D44E82A4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173520-B016-4E4C-ABB6-7AF9F81203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419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D2347-044E-477A-A2CA-3F81EF44C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241E0-96CA-4391-BFC2-AC965FAD3165}" type="datetime1">
              <a:rPr lang="en-US"/>
              <a:pPr>
                <a:defRPr/>
              </a:pPr>
              <a:t>10/28/2021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3025B-F399-4AFC-9807-5A508D01A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5/3/2019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D8E4D-35C8-4A79-B4FF-1DE2E2DB5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35C7A-DC13-40C3-BAD2-C44BF385B5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913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CE15D93-C6F9-4893-8C06-B82753B29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C743D-21F1-46F1-BF97-6BC8C7FAB8AD}" type="datetime1">
              <a:rPr lang="en-US"/>
              <a:pPr>
                <a:defRPr/>
              </a:pPr>
              <a:t>10/28/2021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E748CC5-7898-4676-A658-7D46A04B4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5/3/2019 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61820DB-78D3-4DDA-815C-95F5429BD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A4CAB-C5B7-41BC-BA07-0633859DDA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820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EDE565E-F30F-4982-B610-6BB6A4A11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63BDC-F2AC-4B7E-9F76-B041B973C198}" type="datetime1">
              <a:rPr lang="en-US"/>
              <a:pPr>
                <a:defRPr/>
              </a:pPr>
              <a:t>10/28/2021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CAC46CE-0836-4F5E-AE7D-E31A32C75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5/3/2019 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6C697B0-1B17-4E78-849B-6FF7998EA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0548F5-3777-4E71-9868-42186D83D9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4309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1234F6E-5A82-4CCF-871F-D03745691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3DD39-79D0-4523-9F32-A848094C57AB}" type="datetime1">
              <a:rPr lang="en-US"/>
              <a:pPr>
                <a:defRPr/>
              </a:pPr>
              <a:t>10/28/2021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7FF1EDD-062A-41B2-88D7-8BE5F0E14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5/3/2019 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FD345B2-1E30-41B6-9FD5-3E06E930B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B0732-CECA-4E78-9A1F-EAA84020D2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6205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EE16C86-165E-4F04-A0B8-D63910C28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FD549-6162-48F9-9D3C-318FD82E43E4}" type="datetime1">
              <a:rPr lang="en-US"/>
              <a:pPr>
                <a:defRPr/>
              </a:pPr>
              <a:t>10/28/2021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F7625D8-2222-4849-AB2F-C6905A968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5/3/2019 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63DC221-5163-4E6A-97CF-68E42DDD7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4D71E-334F-4955-BA61-170FB43142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472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D51D8F0-52C6-4507-AD9A-17D0B146D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26980-C727-4111-986B-1BC0DA417C12}" type="datetime1">
              <a:rPr lang="en-US"/>
              <a:pPr>
                <a:defRPr/>
              </a:pPr>
              <a:t>10/28/2021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D6CBBFF-87D9-4976-AFF7-CA42B9DBD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5/3/2019 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9052555-DFD4-4F24-928A-81633B43A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C7AFC-00EC-4C02-B23E-9868787960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0298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AF34C6F-77F3-4FCA-B006-232718C0F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DC4C5-8111-410A-ABC1-58235012F542}" type="datetime1">
              <a:rPr lang="en-US"/>
              <a:pPr>
                <a:defRPr/>
              </a:pPr>
              <a:t>10/28/2021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1F522F0-E342-409A-8078-24B947C36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5/3/2019 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3C77CE4-BB9B-4713-836D-8DEA50F12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497A9-E676-4DE6-B77A-F36E2C682E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0212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A97ED4B-8120-4A0F-A67E-3887E588DBA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B73BF1F-2E33-48D8-83D1-CD235F44C7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B59AEA-A414-4441-AD29-8A1499F9FF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534B2A-195F-4C67-8EE8-EDD8382FD047}" type="datetime1">
              <a:rPr lang="en-US"/>
              <a:pPr>
                <a:defRPr/>
              </a:pPr>
              <a:t>10/28/2021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209A2-25DD-40DD-8847-2C39E3FAB4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5/3/2019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E8E6B-A712-45B0-A869-D337564804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EDC937E-40C9-4928-A429-6BB176663A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7274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nicholas.pisani@dem.ri.gov" TargetMode="External"/><Relationship Id="rId2" Type="http://schemas.openxmlformats.org/officeDocument/2006/relationships/hyperlink" Target="mailto:chuck.horbert@dem.ri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carlene.newman@health.ri.gov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20F86-0502-412D-AC85-C75F6CF9D1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61975"/>
            <a:ext cx="9144000" cy="16335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Ground-Mounted Solar Array Permitting Guidance</a:t>
            </a:r>
          </a:p>
        </p:txBody>
      </p:sp>
      <p:sp>
        <p:nvSpPr>
          <p:cNvPr id="4099" name="Subtitle 2">
            <a:extLst>
              <a:ext uri="{FF2B5EF4-FFF2-40B4-BE49-F238E27FC236}">
                <a16:creationId xmlns:a16="http://schemas.microsoft.com/office/drawing/2014/main" id="{0AED6661-52F0-4F2D-BD9F-B29A346BDB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9051"/>
            <a:ext cx="9144000" cy="2466974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Chuck Horbert, Deputy Administrator</a:t>
            </a:r>
          </a:p>
          <a:p>
            <a:pPr eaLnBrk="1" hangingPunct="1"/>
            <a:r>
              <a:rPr lang="en-US" altLang="en-US" sz="2800" dirty="0"/>
              <a:t>Nick Pisani, Environmental Engineer IV</a:t>
            </a:r>
          </a:p>
          <a:p>
            <a:pPr eaLnBrk="1" hangingPunct="1"/>
            <a:r>
              <a:rPr lang="en-US" altLang="en-US" sz="2800" dirty="0"/>
              <a:t>Groundwater &amp; Freshwater Wetlands Protection</a:t>
            </a:r>
          </a:p>
          <a:p>
            <a:pPr eaLnBrk="1" hangingPunct="1"/>
            <a:r>
              <a:rPr lang="en-US" altLang="en-US" sz="2800" dirty="0"/>
              <a:t>RIDEM Office of Water Resources</a:t>
            </a:r>
          </a:p>
          <a:p>
            <a:pPr eaLnBrk="1" hangingPunct="1"/>
            <a:r>
              <a:rPr lang="en-US" altLang="en-US" sz="2800" dirty="0"/>
              <a:t>October 28, 2021</a:t>
            </a:r>
          </a:p>
        </p:txBody>
      </p:sp>
      <p:pic>
        <p:nvPicPr>
          <p:cNvPr id="4100" name="Picture 3">
            <a:extLst>
              <a:ext uri="{FF2B5EF4-FFF2-40B4-BE49-F238E27FC236}">
                <a16:creationId xmlns:a16="http://schemas.microsoft.com/office/drawing/2014/main" id="{1AB26806-DEA9-422C-8FAD-E4772EE32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599" y="2195513"/>
            <a:ext cx="1028700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6F5AC-1DD6-4B31-BDD9-E78B91199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Stormwater Planning, Analysis,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16DBE-72EE-481E-B4D2-619B72CA3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Treatment required for minimum </a:t>
            </a:r>
            <a:r>
              <a:rPr lang="en-US" dirty="0" err="1"/>
              <a:t>WQv</a:t>
            </a:r>
            <a:r>
              <a:rPr lang="en-US" dirty="0"/>
              <a:t> for 0.2” depth of runoff over entire disturbed area. If panels not oriented generally parallel to the slope, </a:t>
            </a:r>
            <a:r>
              <a:rPr lang="en-US"/>
              <a:t>or if </a:t>
            </a:r>
            <a:r>
              <a:rPr lang="en-US" dirty="0"/>
              <a:t>on moderate or steep slopes (&gt;8%), runoff must be either intercepted by stone trenches for infiltration or directed non-erosively to infiltration BMP.</a:t>
            </a:r>
          </a:p>
          <a:p>
            <a:r>
              <a:rPr lang="en-US" dirty="0"/>
              <a:t>This </a:t>
            </a:r>
            <a:r>
              <a:rPr lang="en-US" dirty="0" err="1"/>
              <a:t>WQv</a:t>
            </a:r>
            <a:r>
              <a:rPr lang="en-US" dirty="0"/>
              <a:t> treatment can be waived if following is met for 80% of site: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Flat to gentle, well-vegetated slopes (&lt;8%)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Drip edges align with elevation contours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Adequate spacing between panels (approx. equal to panel width)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No fertilizer, herbicide or pesticide use other than to establish initial cover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FAB12D-E09A-4AA2-A3BC-F947B1789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336855-FA59-4D07-B698-42E287B9D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73520-B016-4E4C-ABB6-7AF9F8120357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0168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DDFBC-5C18-4A09-B40D-34336474C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2413"/>
          </a:xfrm>
        </p:spPr>
        <p:txBody>
          <a:bodyPr/>
          <a:lstStyle/>
          <a:p>
            <a:pPr algn="ctr"/>
            <a:r>
              <a:rPr lang="en-US" b="1" dirty="0"/>
              <a:t>Water Quality Treatment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31E70-AA49-41E2-AA25-1AF69333D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0500"/>
            <a:ext cx="10515600" cy="4895850"/>
          </a:xfrm>
        </p:spPr>
        <p:txBody>
          <a:bodyPr/>
          <a:lstStyle/>
          <a:p>
            <a:r>
              <a:rPr lang="en-US" dirty="0"/>
              <a:t>Treat required </a:t>
            </a:r>
            <a:r>
              <a:rPr lang="en-US" dirty="0" err="1"/>
              <a:t>WQv</a:t>
            </a:r>
            <a:r>
              <a:rPr lang="en-US" dirty="0"/>
              <a:t> for all impervious surfaces (equipment pads &amp; access roads)</a:t>
            </a:r>
          </a:p>
          <a:p>
            <a:r>
              <a:rPr lang="en-US" dirty="0"/>
              <a:t>Required </a:t>
            </a:r>
            <a:r>
              <a:rPr lang="en-US" dirty="0" err="1"/>
              <a:t>WQv</a:t>
            </a:r>
            <a:r>
              <a:rPr lang="en-US" dirty="0"/>
              <a:t> from panels may be adequately treated by pervious ground if runoff converted to and maintained as disperse sheet flow onto vegetated areas having “good” hydrologic condition; i.e. at least 6” of loam cover must be provided. Otherwise, direct runoff to a BMP.</a:t>
            </a:r>
          </a:p>
          <a:p>
            <a:r>
              <a:rPr lang="en-US" dirty="0"/>
              <a:t>If stone surface proposed below or between panels, must demonstrate that the required </a:t>
            </a:r>
            <a:r>
              <a:rPr lang="en-US" dirty="0" err="1"/>
              <a:t>WQv</a:t>
            </a:r>
            <a:r>
              <a:rPr lang="en-US" dirty="0"/>
              <a:t> associated with the impervious panels will be infiltrated within this area.</a:t>
            </a:r>
          </a:p>
          <a:p>
            <a:r>
              <a:rPr lang="en-US" dirty="0"/>
              <a:t>Other considerations: soil compaction; sustainable vegetative cover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E3E767-DE15-4828-A31E-11F8D3153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658FB8-D714-48CF-B0B6-3CB2569C0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73520-B016-4E4C-ABB6-7AF9F8120357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215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3680C-2981-497B-9ADE-F64C4E83E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7410"/>
          </a:xfrm>
        </p:spPr>
        <p:txBody>
          <a:bodyPr/>
          <a:lstStyle/>
          <a:p>
            <a:pPr algn="ctr"/>
            <a:r>
              <a:rPr lang="en-US" sz="4000" b="1" dirty="0"/>
              <a:t>Hydrological Analysis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A587C-5B6F-47E1-A8AF-6CB9B1361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2536"/>
            <a:ext cx="10515600" cy="5210338"/>
          </a:xfrm>
        </p:spPr>
        <p:txBody>
          <a:bodyPr/>
          <a:lstStyle/>
          <a:p>
            <a:r>
              <a:rPr lang="en-US" dirty="0"/>
              <a:t>Existing and proposed condition hydrologic analysis must address: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Pre- &amp; post-project 1,10 &amp; 100-year 24-hour Type III rainfall event, and 1.2” Type-III 24-hour WQ rainfall event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Include gross coverage of concrete ballasts (if used) as part of overall hydrologic analysis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Analyze any culverts proposed as part of the project as usual, including peak up-gradient water levels for 1, 10 &amp; 100-year 24-hour Type III storm events</a:t>
            </a:r>
          </a:p>
          <a:p>
            <a:r>
              <a:rPr lang="en-US" dirty="0"/>
              <a:t>For drainage areas &gt;5-acres, address Minimum Standard 4 (Conveyance &amp; Natural Channel Protection volume) with extended detention</a:t>
            </a:r>
          </a:p>
          <a:p>
            <a:r>
              <a:rPr lang="en-US" dirty="0"/>
              <a:t>Provide peak runoff control of 10- and 100-year Type III storm events per Standard 5 (Overbank Flood Protection)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23DCAD-E117-43D3-92A0-9D55C400E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3B75EC-7AA5-46FE-9EBB-E6E5B59CF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73520-B016-4E4C-ABB6-7AF9F8120357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2442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28179-9782-40EF-BA0A-F96A68A4D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/>
              <a:t>Other Hydrologic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3CA56-2E17-4DDD-AE9A-9E6317558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projects disturbing &gt;50 acres, a downstream analysis is required for each design/analysis point</a:t>
            </a:r>
          </a:p>
          <a:p>
            <a:r>
              <a:rPr lang="en-US" dirty="0"/>
              <a:t>Concentrated discharges to down-gradient properties</a:t>
            </a:r>
          </a:p>
          <a:p>
            <a:r>
              <a:rPr lang="en-US" dirty="0"/>
              <a:t>Project components in floodplain</a:t>
            </a:r>
          </a:p>
          <a:p>
            <a:r>
              <a:rPr lang="en-US" dirty="0"/>
              <a:t>Vegetated infiltration basins</a:t>
            </a:r>
          </a:p>
          <a:p>
            <a:r>
              <a:rPr lang="en-US" dirty="0"/>
              <a:t>Pocasset River watershed and other flood prone areas (managing runoff volume)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C4AC33-FB68-43C5-AFE1-B3C5FE025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F05716-475E-4CCB-B8C6-81ECC7040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73520-B016-4E4C-ABB6-7AF9F8120357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6828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FAA55-B00A-4BB1-8262-930ED6A20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/>
              <a:t>SESC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D1B48-3CF4-421B-96CF-C6162E378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SESC Plan sheet(s) &amp; detail sheet(s) as part of overall site plan, and depict following items:</a:t>
            </a:r>
          </a:p>
          <a:p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Construction Staging Areas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Equipment &amp; Materials Storage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Worker Parking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Soil material stockpiling with appropriate SESC (esp. topsoil)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Appropriately sized stone construction entrances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D8E1BF-E431-432C-828C-0EE86EA53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479C82-206A-4ABA-B59D-2366F7E81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73520-B016-4E4C-ABB6-7AF9F8120357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18286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850E3-483C-4300-901D-05D32AEAB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/>
              <a:t>SESC Requirements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A7DE7-E47B-44C2-80E2-7ECC17D5B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structural controls to limit run-on (from off-site) and to divert flows from exposed soil to limit discharge of pollutants from site</a:t>
            </a:r>
          </a:p>
          <a:p>
            <a:r>
              <a:rPr lang="en-US" dirty="0"/>
              <a:t>Include sediment traps/basins for any sites that will be developed in phases of &gt;5 acres and will not be immediately vegetated (e.g. hydroseeding w/</a:t>
            </a:r>
            <a:r>
              <a:rPr lang="en-US" dirty="0" err="1"/>
              <a:t>i</a:t>
            </a:r>
            <a:r>
              <a:rPr lang="en-US" dirty="0"/>
              <a:t> 72 hours)</a:t>
            </a:r>
          </a:p>
          <a:p>
            <a:r>
              <a:rPr lang="en-US" dirty="0"/>
              <a:t>Protect sites of proposed permanent, long-term stormwater BMP’s</a:t>
            </a:r>
          </a:p>
          <a:p>
            <a:r>
              <a:rPr lang="en-US" dirty="0"/>
              <a:t>Cold-Water Stream considerations to avoid thermal impacts</a:t>
            </a:r>
          </a:p>
          <a:p>
            <a:r>
              <a:rPr lang="en-US" dirty="0"/>
              <a:t>Use mulch for </a:t>
            </a:r>
            <a:r>
              <a:rPr lang="en-US" dirty="0">
                <a:solidFill>
                  <a:srgbClr val="0070C0"/>
                </a:solidFill>
              </a:rPr>
              <a:t>temporary</a:t>
            </a:r>
            <a:r>
              <a:rPr lang="en-US" dirty="0"/>
              <a:t> stabilization only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656304-98B3-4AA3-AE9E-1DB4DEB9B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5E22B5-7A4E-4382-9F64-4BD87C44A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73520-B016-4E4C-ABB6-7AF9F8120357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4579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885A9-3B4C-4DD8-9E1A-B5A6792B0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/>
              <a:t>O &amp; M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D1691-2C0C-420F-A095-89638B103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5613"/>
            <a:ext cx="10515600" cy="5047261"/>
          </a:xfrm>
        </p:spPr>
        <p:txBody>
          <a:bodyPr/>
          <a:lstStyle/>
          <a:p>
            <a:r>
              <a:rPr lang="en-US" dirty="0"/>
              <a:t>Long-term maintenance of vegetated areas in “good” hydrologic condition, with at least 85% coverage</a:t>
            </a:r>
          </a:p>
          <a:p>
            <a:r>
              <a:rPr lang="en-US" dirty="0"/>
              <a:t>Mowing schedule at least annually to maximize sheet flow, with heights no shorter than 4”, and no taller than 12” (grass) or 18” (meadow)</a:t>
            </a:r>
          </a:p>
          <a:p>
            <a:r>
              <a:rPr lang="en-US" dirty="0"/>
              <a:t>Occasional inspection, maintenance of washed, crushed stone areas</a:t>
            </a:r>
          </a:p>
          <a:p>
            <a:r>
              <a:rPr lang="en-US" dirty="0"/>
              <a:t>Inspection, maintenance of infiltration practices</a:t>
            </a:r>
          </a:p>
          <a:p>
            <a:r>
              <a:rPr lang="en-US" dirty="0"/>
              <a:t>Inspections for erosion, with corrective measures…especially on steep slopes</a:t>
            </a:r>
          </a:p>
          <a:p>
            <a:r>
              <a:rPr lang="en-US" dirty="0"/>
              <a:t>Statement regarding minimization/elimination of herbicide, pesticide </a:t>
            </a:r>
            <a:r>
              <a:rPr lang="en-US"/>
              <a:t>or fertilizer use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DAB334-E4F4-4C3D-B700-A3FDBDED7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BDEB4A-C93F-405C-89C3-8B6B43FFE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73520-B016-4E4C-ABB6-7AF9F8120357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5668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414C2-4523-49A6-92B8-DEE36A1C1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9BCAB-B968-4B59-995E-F22F2889E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chuck.horbert@dem.ri.gov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401-222-6820, ext. 2777402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nicholas.pisani@dem.ri.gov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401-222-6820, ext. 2777423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8E8C67-46AE-4358-9DB1-0FF7DF56A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6F96BF-612F-4B9E-89F0-73795EF1C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73520-B016-4E4C-ABB6-7AF9F8120357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7266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A2E5C-7F8E-41EE-93EC-21258AC4B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Presentation Outline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11D464-4FA0-4924-A6D5-7AF181767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for Permitting Guidance Specific to Ground-Mounted Solar Arrays</a:t>
            </a:r>
          </a:p>
          <a:p>
            <a:r>
              <a:rPr lang="en-US" dirty="0"/>
              <a:t>Summary of Applicable Rules &amp; Regulations</a:t>
            </a:r>
          </a:p>
          <a:p>
            <a:r>
              <a:rPr lang="en-US" dirty="0"/>
              <a:t>Tips for Smart Siting of Solar Arrays</a:t>
            </a:r>
          </a:p>
          <a:p>
            <a:r>
              <a:rPr lang="en-US" dirty="0"/>
              <a:t>Requirements Specific to Solar Array Projects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Site Plans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Stormwater Planning, Analysis, Design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SESC Requirements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Post-Construction Operation &amp; Maintenance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98CF05-0D87-48B2-8483-562D5D27C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B90CBD-F18E-41EF-9538-08364BA6E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73520-B016-4E4C-ABB6-7AF9F8120357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803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FD4CF-C951-46C0-9C16-EA055D0B8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Guidance Development</a:t>
            </a:r>
            <a:br>
              <a:rPr lang="en-US" b="1" dirty="0"/>
            </a:br>
            <a:r>
              <a:rPr lang="en-US" sz="3600" b="1" dirty="0"/>
              <a:t>(How did we get here?)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D6221-377A-4D24-9F04-8BE26E01D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Confusion of Stormwater Requirements for New Solar Arrays 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First proposals received in 2011-2012</a:t>
            </a:r>
          </a:p>
          <a:p>
            <a:r>
              <a:rPr lang="en-US" dirty="0"/>
              <a:t>Quick Acceleration in Pace of New Solar Projects 2016 &amp; 2017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Over 570 acres of forest lost to 21 projects</a:t>
            </a:r>
          </a:p>
          <a:p>
            <a:r>
              <a:rPr lang="en-US" dirty="0"/>
              <a:t>Learn &amp; Implement on the Fly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And Recognition of Need for Better Guidance </a:t>
            </a:r>
          </a:p>
          <a:p>
            <a:r>
              <a:rPr lang="en-US" dirty="0"/>
              <a:t>The Year of 2020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Disruptions and Opportunities</a:t>
            </a:r>
          </a:p>
          <a:p>
            <a:r>
              <a:rPr lang="en-US" dirty="0"/>
              <a:t>Development of the Solar Guidance Starting in late 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D4DB9-7205-49CE-8020-13844C03B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5CF53F-DB06-455A-AE78-E33CD64D0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73520-B016-4E4C-ABB6-7AF9F8120357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3712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FD4CF-C951-46C0-9C16-EA055D0B8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Guidance Development</a:t>
            </a:r>
            <a:br>
              <a:rPr lang="en-US" b="1" dirty="0"/>
            </a:br>
            <a:r>
              <a:rPr lang="en-US" sz="3600" b="1" dirty="0"/>
              <a:t>(How did we get here?)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D6221-377A-4D24-9F04-8BE26E01D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 into Guidance Developed by Other States</a:t>
            </a:r>
          </a:p>
          <a:p>
            <a:r>
              <a:rPr lang="en-US" dirty="0"/>
              <a:t>Tracking of Frequent Questions &amp; Recurring Review Comments</a:t>
            </a:r>
          </a:p>
          <a:p>
            <a:r>
              <a:rPr lang="en-US" dirty="0"/>
              <a:t>Recognition that Sites Becoming More Challenging</a:t>
            </a:r>
          </a:p>
          <a:p>
            <a:r>
              <a:rPr lang="en-US" dirty="0"/>
              <a:t>Focus on Meeting Standards and Setting Expectations</a:t>
            </a:r>
          </a:p>
          <a:p>
            <a:r>
              <a:rPr lang="en-US" dirty="0"/>
              <a:t>Outreach Efforts (Other State Agencies; Association of Civil Engineering Consultants</a:t>
            </a:r>
          </a:p>
          <a:p>
            <a:r>
              <a:rPr lang="en-US" dirty="0"/>
              <a:t>Published Guidance in June 2021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No New Rules! Guidance outlines solar-specific advice on how to satisfy requirements of existing Rules, the RISDISM &amp; General Permits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D4DB9-7205-49CE-8020-13844C03B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5CF53F-DB06-455A-AE78-E33CD64D0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73520-B016-4E4C-ABB6-7AF9F8120357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9208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5D1F3-4D6C-4933-B94D-7914DA56A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Applicable Rules, Guidance, Permits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1EAD1-9B6A-4A19-AD9A-C9CC8C1F0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Freshwater Wetlands Rules (250-RICR-150-15-1 and (soon) 250-RICR-150-15-2)</a:t>
            </a:r>
          </a:p>
          <a:p>
            <a:r>
              <a:rPr lang="en-US" dirty="0"/>
              <a:t>Stormwater Rules (250-RICR-150-10-8)</a:t>
            </a:r>
          </a:p>
          <a:p>
            <a:r>
              <a:rPr lang="en-US" dirty="0"/>
              <a:t>RI Stormwater Design &amp; Installation Standards Manual (“RISDISM”)</a:t>
            </a:r>
          </a:p>
          <a:p>
            <a:r>
              <a:rPr lang="en-US" dirty="0"/>
              <a:t>RIPDES General Permit for Stormwater Discharge Associated with Construction Activity (“RIPDES CGP”)</a:t>
            </a:r>
          </a:p>
          <a:p>
            <a:r>
              <a:rPr lang="en-US" dirty="0"/>
              <a:t>Groundwater Discharge Rules (250-RICR-150-05-3)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AC8E01-4723-44B4-9904-CB3B6ED14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E1958A-8EF0-4BB5-ABCB-D25CFAD65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73520-B016-4E4C-ABB6-7AF9F8120357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2255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78AA6-55DE-4EA0-B0AB-D11592D41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Tips for Smart Siting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4DCAE-32FD-41D2-BF5E-78814F7D4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439" y="2345198"/>
            <a:ext cx="10515600" cy="3690272"/>
          </a:xfrm>
        </p:spPr>
        <p:txBody>
          <a:bodyPr/>
          <a:lstStyle/>
          <a:p>
            <a:r>
              <a:rPr lang="en-US" dirty="0"/>
              <a:t>Discourages Siting in Forest &amp; Open Space</a:t>
            </a:r>
          </a:p>
          <a:p>
            <a:r>
              <a:rPr lang="en-US" dirty="0"/>
              <a:t>Encourages Siting on Developed Parcels &amp; Rooftops</a:t>
            </a:r>
          </a:p>
          <a:p>
            <a:r>
              <a:rPr lang="en-US" dirty="0"/>
              <a:t>Accelerated Permitting Process for Landfill Locations (OLRSMM)</a:t>
            </a:r>
          </a:p>
          <a:p>
            <a:r>
              <a:rPr lang="en-US" dirty="0"/>
              <a:t>Discourages Blasting of Ledge</a:t>
            </a:r>
          </a:p>
          <a:p>
            <a:r>
              <a:rPr lang="en-US" dirty="0"/>
              <a:t>Avoid Locations Near Drinking Water Wells (RI DOH)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Contact Carlene Newman at </a:t>
            </a:r>
            <a:r>
              <a:rPr lang="en-US" dirty="0">
                <a:solidFill>
                  <a:srgbClr val="0070C0"/>
                </a:solidFill>
                <a:hlinkClick r:id="rId2"/>
              </a:rPr>
              <a:t>carlene.newman@health.ri.gov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>
                <a:solidFill>
                  <a:srgbClr val="0070C0"/>
                </a:solidFill>
              </a:rPr>
              <a:t>or 401-222-7768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/>
              <a:t>Ensure Compliance With Local Ordinances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9A4586-E2F0-498D-95D3-B1320AE8E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9912C1-F54B-4EDE-9252-EE3C50A5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73520-B016-4E4C-ABB6-7AF9F8120357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7131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23705-9F3D-4B12-8BB5-5124569FE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Freshwater Wetland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0EDB5-CAC6-4BED-B3BE-7F246C1AC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Avoid Clearing In Wetlands or Regulatory Buffer Zones for Placement of Solar Panels (Impact Avoidance &amp; Minimization)</a:t>
            </a:r>
          </a:p>
          <a:p>
            <a:r>
              <a:rPr lang="en-US" dirty="0"/>
              <a:t>Place Panels in Locations that will not Require Future Clearing Within Wetlands or Buffers to Prevent Shading</a:t>
            </a:r>
          </a:p>
          <a:p>
            <a:r>
              <a:rPr lang="en-US" dirty="0"/>
              <a:t>Security Fences Located Within or Adjacent to Regulated Wetland Areas Must Accommodate Wildlife Movement</a:t>
            </a:r>
          </a:p>
          <a:p>
            <a:r>
              <a:rPr lang="en-US" dirty="0"/>
              <a:t>Project Components such as Access Roads and Interconnections to the Grid must be designed to avoid and minimize alterations to wetlands and buffers.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03F1C4-1DC7-4B8F-98C6-D4DB3EDBA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B0F1D1-B0E4-4FFA-B80A-98CD0F0D7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73520-B016-4E4C-ABB6-7AF9F8120357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78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ED52B-7805-4A05-9F9E-4AAADCA6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Site Plan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56598-A932-4F72-94F8-B6529C169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1601"/>
            <a:ext cx="10515600" cy="4351338"/>
          </a:xfrm>
        </p:spPr>
        <p:txBody>
          <a:bodyPr/>
          <a:lstStyle/>
          <a:p>
            <a:r>
              <a:rPr lang="en-US" dirty="0"/>
              <a:t>Signed &amp; dated Rhode Island PE Stamp</a:t>
            </a:r>
          </a:p>
          <a:p>
            <a:r>
              <a:rPr lang="en-US" dirty="0"/>
              <a:t>Existing/proposed topography at 2-foot intervals</a:t>
            </a:r>
          </a:p>
          <a:p>
            <a:r>
              <a:rPr lang="en-US" dirty="0"/>
              <a:t>LOD enclosing all work, </a:t>
            </a:r>
            <a:r>
              <a:rPr lang="en-US" b="1" dirty="0"/>
              <a:t>including off-site interconnections</a:t>
            </a:r>
            <a:endParaRPr lang="en-US" dirty="0"/>
          </a:p>
          <a:p>
            <a:r>
              <a:rPr lang="en-US" dirty="0"/>
              <a:t>Identify public wells w/I 400-feet of array, with protective radius</a:t>
            </a:r>
          </a:p>
          <a:p>
            <a:r>
              <a:rPr lang="en-US" dirty="0"/>
              <a:t>Identify areas of moderate (8-15%) and steep (&gt;15%) slopes</a:t>
            </a:r>
          </a:p>
          <a:p>
            <a:r>
              <a:rPr lang="en-US" dirty="0"/>
              <a:t>Identify all areas of proposed clearing of trees &amp; shrubs, including areas to be kept clear in the future to prevent shading</a:t>
            </a:r>
          </a:p>
          <a:p>
            <a:r>
              <a:rPr lang="en-US" dirty="0"/>
              <a:t>Details &amp; Specifications for proposed vegetative cover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5B519F-0B04-470B-A9E5-E52219453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528C0B-DCED-4906-853E-575CD768A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73520-B016-4E4C-ABB6-7AF9F8120357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7990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1B35E-FCF3-446D-9BD0-5D455F969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Site Plan Details – Panels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C0D50-25EF-4448-8B30-ACEF1D793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typical cross-section of proposed panel, footing, and ground cover, including: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Type of Footing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Dimensions of Panels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Height of Lower –Lip of Panel above ground surface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Minimum 6” of Loam if proposing grass or meadow ground cover</a:t>
            </a:r>
          </a:p>
          <a:p>
            <a:pPr lvl="1"/>
            <a:endParaRPr lang="en-US" dirty="0">
              <a:solidFill>
                <a:srgbClr val="0070C0"/>
              </a:solidFill>
            </a:endParaRPr>
          </a:p>
          <a:p>
            <a:r>
              <a:rPr lang="en-US" dirty="0"/>
              <a:t>Provide Details/Notes Regarding Potential Scour immediately below drip edges, with details of how scour is to be controlled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487779-E4DC-4E45-9DB3-A0B3A2E9D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2DF611-A1A7-4BF7-80B5-49B5F362C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73520-B016-4E4C-ABB6-7AF9F8120357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120584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1352</Words>
  <Application>Microsoft Office PowerPoint</Application>
  <PresentationFormat>Widescreen</PresentationFormat>
  <Paragraphs>163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1_Office Theme</vt:lpstr>
      <vt:lpstr>Ground-Mounted Solar Array Permitting Guidance</vt:lpstr>
      <vt:lpstr>Presentation Outline</vt:lpstr>
      <vt:lpstr>Guidance Development (How did we get here?)</vt:lpstr>
      <vt:lpstr>Guidance Development (How did we get here?)</vt:lpstr>
      <vt:lpstr>Applicable Rules, Guidance, Permits</vt:lpstr>
      <vt:lpstr>Tips for Smart Siting</vt:lpstr>
      <vt:lpstr>Freshwater Wetland Considerations</vt:lpstr>
      <vt:lpstr>Site Plan Requirements</vt:lpstr>
      <vt:lpstr>Site Plan Details – Panels</vt:lpstr>
      <vt:lpstr>Stormwater Planning, Analysis, Design</vt:lpstr>
      <vt:lpstr>Water Quality Treatment (continued)</vt:lpstr>
      <vt:lpstr>Hydrological Analysis Requirements</vt:lpstr>
      <vt:lpstr>Other Hydrologic Considerations</vt:lpstr>
      <vt:lpstr>SESC Requirements</vt:lpstr>
      <vt:lpstr>SESC Requirements (Cont’d)</vt:lpstr>
      <vt:lpstr>O &amp; M Considerations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Ground-Mounted Solar Array Permitting Guidance</dc:title>
  <dc:creator>Horbert, Chuck (DEM)</dc:creator>
  <cp:lastModifiedBy>Horbert, Chuck (DEM)</cp:lastModifiedBy>
  <cp:revision>15</cp:revision>
  <dcterms:created xsi:type="dcterms:W3CDTF">2021-10-08T17:35:09Z</dcterms:created>
  <dcterms:modified xsi:type="dcterms:W3CDTF">2021-10-28T12:34:44Z</dcterms:modified>
</cp:coreProperties>
</file>